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D15EE-F6CA-4C76-ABA5-ED78B94CEE3F}" type="datetimeFigureOut">
              <a:rPr lang="th-TH" smtClean="0"/>
              <a:t>12/03/63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C7ADC-068B-441F-9CE2-492B07B30D74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8800" b="1" dirty="0" smtClean="0"/>
              <a:t>ยาพ่นใน </a:t>
            </a:r>
            <a:r>
              <a:rPr lang="en-US" sz="8800" b="1" dirty="0" smtClean="0"/>
              <a:t/>
            </a:r>
            <a:br>
              <a:rPr lang="en-US" sz="8800" b="1" dirty="0" smtClean="0"/>
            </a:br>
            <a:r>
              <a:rPr lang="en-US" sz="8800" b="1" dirty="0" smtClean="0"/>
              <a:t>COPD &amp; Asthma</a:t>
            </a:r>
            <a:endParaRPr lang="th-TH" sz="88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140968"/>
            <a:ext cx="513715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33265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9600" b="1" dirty="0" smtClean="0"/>
              <a:t>LABA + ICS</a:t>
            </a:r>
            <a:endParaRPr lang="th-TH" sz="96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1930867" cy="380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0"/>
            <a:ext cx="30956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24744"/>
            <a:ext cx="5987553" cy="554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9600" b="1" dirty="0" smtClean="0"/>
              <a:t>LAMA</a:t>
            </a:r>
            <a:endParaRPr lang="th-TH" sz="9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9600" b="1" dirty="0" smtClean="0"/>
              <a:t>ICS</a:t>
            </a:r>
            <a:endParaRPr lang="th-TH" sz="9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692696"/>
            <a:ext cx="4689267" cy="4714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3301513" cy="41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143000"/>
          </a:xfrm>
        </p:spPr>
        <p:txBody>
          <a:bodyPr>
            <a:noAutofit/>
          </a:bodyPr>
          <a:lstStyle/>
          <a:p>
            <a:r>
              <a:rPr lang="th-TH" sz="15000" b="1" dirty="0" smtClean="0"/>
              <a:t>ยาฉีดอินซูลิน</a:t>
            </a:r>
            <a:endParaRPr lang="th-TH" sz="15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th-TH" sz="9600" b="1" dirty="0" smtClean="0"/>
              <a:t>70/30</a:t>
            </a:r>
            <a:endParaRPr lang="th-TH" sz="96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850656" cy="294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301208"/>
            <a:ext cx="49720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924944"/>
            <a:ext cx="44291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252536" y="620688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dirty="0" smtClean="0"/>
              <a:t>NPH          RI </a:t>
            </a:r>
            <a:endParaRPr lang="th-TH" sz="96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896" y="4433662"/>
            <a:ext cx="5365104" cy="24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44824"/>
            <a:ext cx="203835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404664"/>
            <a:ext cx="1510345" cy="327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GLARGINE</a:t>
            </a:r>
            <a:endParaRPr lang="th-TH" sz="9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8474432" cy="340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9249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9600" b="1" dirty="0" smtClean="0"/>
              <a:t>NOVOMIX</a:t>
            </a:r>
            <a:endParaRPr lang="th-TH" sz="9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05064"/>
            <a:ext cx="4086944" cy="222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5877" y="0"/>
            <a:ext cx="505812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</Words>
  <Application>Microsoft Office PowerPoint</Application>
  <PresentationFormat>นำเสนอทางหน้าจอ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ยาพ่นใน  COPD &amp; Asthma</vt:lpstr>
      <vt:lpstr>LABA + ICS</vt:lpstr>
      <vt:lpstr>LAMA</vt:lpstr>
      <vt:lpstr>ICS</vt:lpstr>
      <vt:lpstr>ยาฉีดอินซูลิน</vt:lpstr>
      <vt:lpstr>70/30</vt:lpstr>
      <vt:lpstr>NPH          RI </vt:lpstr>
      <vt:lpstr>GLARGINE</vt:lpstr>
      <vt:lpstr>NOVOMIX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ยาพ่นใน  COPD &amp; Asthma</dc:title>
  <dc:creator>pharmacy</dc:creator>
  <cp:lastModifiedBy>pharmacy</cp:lastModifiedBy>
  <cp:revision>7</cp:revision>
  <dcterms:created xsi:type="dcterms:W3CDTF">2020-03-12T08:32:31Z</dcterms:created>
  <dcterms:modified xsi:type="dcterms:W3CDTF">2020-03-12T09:09:55Z</dcterms:modified>
</cp:coreProperties>
</file>